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1" r:id="rId4"/>
    <p:sldId id="262" r:id="rId5"/>
    <p:sldId id="259" r:id="rId6"/>
    <p:sldId id="258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22.04.2019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22.04.2019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22.04.2019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22.04.2019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rezentaciya-shablony-i-fon-den-pobedy-9-maya-slide7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3999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285984" y="1714488"/>
            <a:ext cx="469045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28575" cmpd="sng">
                  <a:solidFill>
                    <a:schemeClr val="accent6">
                      <a:lumMod val="5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МОЙ  ПРАДЕД-</a:t>
            </a:r>
          </a:p>
          <a:p>
            <a:pPr algn="ctr"/>
            <a:r>
              <a:rPr lang="ru-RU" sz="5400" b="1" dirty="0" smtClean="0">
                <a:ln w="28575" cmpd="sng">
                  <a:solidFill>
                    <a:schemeClr val="accent6">
                      <a:lumMod val="5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ФРОНТОВИК</a:t>
            </a:r>
            <a:endParaRPr lang="ru-RU" sz="5400" b="1" cap="none" spc="0" dirty="0">
              <a:ln w="28575" cmpd="sng">
                <a:solidFill>
                  <a:schemeClr val="accent6">
                    <a:lumMod val="5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929190" y="4000504"/>
            <a:ext cx="371477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</a:rPr>
              <a:t>Воспитанница средней группы </a:t>
            </a:r>
          </a:p>
          <a:p>
            <a:pPr algn="r"/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</a:rPr>
              <a:t>МАДОУ детский сад № 46 СОП № 1</a:t>
            </a:r>
          </a:p>
          <a:p>
            <a:pPr algn="r"/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</a:rPr>
              <a:t> г.Ревда</a:t>
            </a:r>
          </a:p>
          <a:p>
            <a:pPr algn="r"/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</a:rPr>
              <a:t>Зорина Злата 5лет</a:t>
            </a:r>
          </a:p>
          <a:p>
            <a:pPr algn="r"/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</a:rPr>
              <a:t>Кураторы: </a:t>
            </a:r>
          </a:p>
          <a:p>
            <a:pPr algn="r"/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</a:rPr>
              <a:t>Воспитатель Попова Т.Т.</a:t>
            </a:r>
          </a:p>
          <a:p>
            <a:pPr algn="r"/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</a:rPr>
              <a:t>Учитель-логопед </a:t>
            </a:r>
            <a:r>
              <a:rPr lang="ru-RU" b="1" dirty="0" err="1" smtClean="0">
                <a:solidFill>
                  <a:schemeClr val="accent6">
                    <a:lumMod val="50000"/>
                  </a:schemeClr>
                </a:solidFill>
              </a:rPr>
              <a:t>Чепикова</a:t>
            </a: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</a:rPr>
              <a:t> Н.В</a:t>
            </a:r>
            <a:endParaRPr lang="ru-RU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rezentaciya-shablony-i-fon-den-pobedy-9-maya-slide7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3999" cy="6858000"/>
          </a:xfrm>
          <a:prstGeom prst="rect">
            <a:avLst/>
          </a:prstGeom>
        </p:spPr>
      </p:pic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5286380" y="1214422"/>
            <a:ext cx="3857620" cy="1323439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sng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Пусть пулемёты не строчат,</a:t>
            </a:r>
            <a:br>
              <a:rPr kumimoji="0" lang="ru-RU" sz="2000" b="1" i="0" u="sng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2000" b="1" i="0" u="sng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И пушки грозные молчат,</a:t>
            </a:r>
            <a:br>
              <a:rPr kumimoji="0" lang="ru-RU" sz="2000" b="1" i="0" u="sng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2000" b="1" i="0" u="sng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Не гибнут люди, города…</a:t>
            </a:r>
            <a:br>
              <a:rPr kumimoji="0" lang="ru-RU" sz="2000" b="1" i="0" u="sng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2000" b="1" i="0" u="sng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Мир нужен на земле всегда!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Comic Sans MS" pitchFamily="66" charset="0"/>
              <a:cs typeface="Arial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500562" y="4500570"/>
            <a:ext cx="442915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Comic Sans MS" pitchFamily="66" charset="0"/>
              </a:rPr>
              <a:t>Сегодня я хочу вспомнить и рассказать вам, ребята, о моих бабушке и дедушке, которые жили в тяжелые военные года.</a:t>
            </a:r>
            <a:endParaRPr lang="ru-RU" sz="2400" dirty="0">
              <a:latin typeface="Comic Sans MS" pitchFamily="66" charset="0"/>
            </a:endParaRPr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8662" y="1214422"/>
            <a:ext cx="3464403" cy="460458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rezentaciya-shablony-i-fon-den-pobedy-9-maya-slide7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3999" cy="6858000"/>
          </a:xfrm>
          <a:prstGeom prst="rect">
            <a:avLst/>
          </a:prstGeom>
        </p:spPr>
      </p:pic>
      <p:pic>
        <p:nvPicPr>
          <p:cNvPr id="3" name="Рисунок 2" descr="IMG-20190411-WA000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86380" y="1428736"/>
            <a:ext cx="3241481" cy="427741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TextBox 3"/>
          <p:cNvSpPr txBox="1"/>
          <p:nvPr/>
        </p:nvSpPr>
        <p:spPr>
          <a:xfrm>
            <a:off x="714348" y="1214422"/>
            <a:ext cx="3786214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Comic Sans MS" pitchFamily="66" charset="0"/>
              </a:rPr>
              <a:t>Это мой дедушка.</a:t>
            </a:r>
          </a:p>
          <a:p>
            <a:r>
              <a:rPr lang="ru-RU" sz="2400" dirty="0" smtClean="0">
                <a:latin typeface="Comic Sans MS" pitchFamily="66" charset="0"/>
              </a:rPr>
              <a:t>Его зовут Кузнецов Иван Максимович.</a:t>
            </a:r>
          </a:p>
          <a:p>
            <a:r>
              <a:rPr lang="ru-RU" sz="2400" dirty="0" smtClean="0">
                <a:latin typeface="Comic Sans MS" pitchFamily="66" charset="0"/>
              </a:rPr>
              <a:t>Он родился в 1902 году и прожил 64 года.</a:t>
            </a:r>
          </a:p>
          <a:p>
            <a:r>
              <a:rPr lang="ru-RU" sz="2400" dirty="0" smtClean="0">
                <a:latin typeface="Comic Sans MS" pitchFamily="66" charset="0"/>
              </a:rPr>
              <a:t>Дедушка участвовал в Великой Отечественной войне с  самого ее начала и вернулся раненый спустя два года. </a:t>
            </a:r>
          </a:p>
          <a:p>
            <a:r>
              <a:rPr lang="ru-RU" sz="2400" dirty="0" smtClean="0">
                <a:latin typeface="Comic Sans MS" pitchFamily="66" charset="0"/>
              </a:rPr>
              <a:t>Дедушка был пулеметчиком.</a:t>
            </a:r>
            <a:endParaRPr lang="ru-RU" sz="24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rezentaciya-shablony-i-fon-den-pobedy-9-maya-slide7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3999" cy="6858000"/>
          </a:xfrm>
          <a:prstGeom prst="rect">
            <a:avLst/>
          </a:prstGeom>
        </p:spPr>
      </p:pic>
      <p:pic>
        <p:nvPicPr>
          <p:cNvPr id="3" name="Рисунок 2" descr="IMG-20190411-WA000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03089" y="1428736"/>
            <a:ext cx="3208063" cy="427741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TextBox 3"/>
          <p:cNvSpPr txBox="1"/>
          <p:nvPr/>
        </p:nvSpPr>
        <p:spPr>
          <a:xfrm>
            <a:off x="785786" y="1714488"/>
            <a:ext cx="378621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Comic Sans MS" pitchFamily="66" charset="0"/>
              </a:rPr>
              <a:t>Это моя бабушка.</a:t>
            </a:r>
          </a:p>
          <a:p>
            <a:r>
              <a:rPr lang="ru-RU" sz="2400" dirty="0" smtClean="0">
                <a:latin typeface="Comic Sans MS" pitchFamily="66" charset="0"/>
              </a:rPr>
              <a:t>Её зовут </a:t>
            </a:r>
            <a:r>
              <a:rPr lang="ru-RU" sz="2400" dirty="0" err="1" smtClean="0">
                <a:latin typeface="Comic Sans MS" pitchFamily="66" charset="0"/>
              </a:rPr>
              <a:t>Малюшина</a:t>
            </a:r>
            <a:r>
              <a:rPr lang="ru-RU" sz="2400" dirty="0" smtClean="0">
                <a:latin typeface="Comic Sans MS" pitchFamily="66" charset="0"/>
              </a:rPr>
              <a:t> Нина Ивановна.</a:t>
            </a:r>
          </a:p>
          <a:p>
            <a:r>
              <a:rPr lang="ru-RU" sz="2400" dirty="0" smtClean="0">
                <a:latin typeface="Comic Sans MS" pitchFamily="66" charset="0"/>
              </a:rPr>
              <a:t>Когда началась война ей было всего 10 лет.</a:t>
            </a:r>
          </a:p>
          <a:p>
            <a:r>
              <a:rPr lang="ru-RU" sz="2400" dirty="0" smtClean="0">
                <a:latin typeface="Comic Sans MS" pitchFamily="66" charset="0"/>
              </a:rPr>
              <a:t>Во время войны она попала в Польшу, работала в лесу на заготовке дров.</a:t>
            </a:r>
          </a:p>
          <a:p>
            <a:r>
              <a:rPr lang="ru-RU" sz="2400" dirty="0" smtClean="0">
                <a:latin typeface="Comic Sans MS" pitchFamily="66" charset="0"/>
              </a:rPr>
              <a:t>Бабушка-труженик тыла.</a:t>
            </a:r>
            <a:endParaRPr lang="ru-RU" sz="24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rezentaciya-shablony-i-fon-den-pobedy-9-maya-slide7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3999" cy="6858000"/>
          </a:xfrm>
          <a:prstGeom prst="rect">
            <a:avLst/>
          </a:prstGeom>
        </p:spPr>
      </p:pic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4429124" y="1643050"/>
            <a:ext cx="4071966" cy="452431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>
              <a:buNone/>
            </a:pPr>
            <a:r>
              <a:rPr lang="ru-RU" sz="2400" dirty="0" smtClean="0">
                <a:latin typeface="Comic Sans MS" pitchFamily="66" charset="0"/>
              </a:rPr>
              <a:t>Всё это помнят наши ветераны,</a:t>
            </a:r>
          </a:p>
          <a:p>
            <a:pPr algn="ctr">
              <a:buNone/>
            </a:pPr>
            <a:r>
              <a:rPr lang="ru-RU" sz="2400" dirty="0" smtClean="0">
                <a:latin typeface="Comic Sans MS" pitchFamily="66" charset="0"/>
              </a:rPr>
              <a:t>но каждый год из жизни их уносят</a:t>
            </a:r>
          </a:p>
          <a:p>
            <a:pPr algn="ctr">
              <a:buNone/>
            </a:pPr>
            <a:r>
              <a:rPr lang="ru-RU" sz="2400" dirty="0" smtClean="0">
                <a:latin typeface="Comic Sans MS" pitchFamily="66" charset="0"/>
              </a:rPr>
              <a:t>Болезни, возраст, боевые раны…</a:t>
            </a:r>
          </a:p>
          <a:p>
            <a:pPr algn="ctr">
              <a:buNone/>
            </a:pPr>
            <a:r>
              <a:rPr lang="ru-RU" sz="2400" dirty="0" smtClean="0">
                <a:latin typeface="Comic Sans MS" pitchFamily="66" charset="0"/>
              </a:rPr>
              <a:t>И о войне - у нас потомки спросят.</a:t>
            </a:r>
          </a:p>
          <a:p>
            <a:pPr algn="ctr">
              <a:buNone/>
            </a:pPr>
            <a:r>
              <a:rPr lang="ru-RU" sz="2400" dirty="0" smtClean="0">
                <a:latin typeface="Comic Sans MS" pitchFamily="66" charset="0"/>
              </a:rPr>
              <a:t>О тех боях всем людям надо знать, </a:t>
            </a:r>
          </a:p>
          <a:p>
            <a:pPr algn="ctr">
              <a:buNone/>
            </a:pPr>
            <a:r>
              <a:rPr lang="ru-RU" sz="2400" dirty="0" smtClean="0">
                <a:latin typeface="Comic Sans MS" pitchFamily="66" charset="0"/>
              </a:rPr>
              <a:t>чтоб больше не хотелось воевать!</a:t>
            </a:r>
            <a:endParaRPr lang="ru-RU" sz="2400" dirty="0">
              <a:latin typeface="Comic Sans MS" pitchFamily="66" charset="0"/>
            </a:endParaRPr>
          </a:p>
        </p:txBody>
      </p:sp>
      <p:pic>
        <p:nvPicPr>
          <p:cNvPr id="4" name="Picture 5" descr="C:\Users\User PC\Videos\0_6ef1c_abc3057e_X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1214422"/>
            <a:ext cx="3643338" cy="484526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rezentaciya-shablony-i-fon-den-pobedy-9-maya-slide7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3999" cy="6858000"/>
          </a:xfrm>
          <a:prstGeom prst="rect">
            <a:avLst/>
          </a:prstGeom>
        </p:spPr>
      </p:pic>
      <p:pic>
        <p:nvPicPr>
          <p:cNvPr id="3" name="Picture 2" descr="C:\Users\User PC\Videos\112823651_0_1031d0_1e8d09c5_orig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177</Words>
  <PresentationFormat>Экран (4:3)</PresentationFormat>
  <Paragraphs>27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5</cp:revision>
  <dcterms:created xsi:type="dcterms:W3CDTF">2019-04-19T05:59:22Z</dcterms:created>
  <dcterms:modified xsi:type="dcterms:W3CDTF">2019-04-22T03:39:27Z</dcterms:modified>
</cp:coreProperties>
</file>