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61" r:id="rId5"/>
    <p:sldId id="257" r:id="rId6"/>
    <p:sldId id="262" r:id="rId7"/>
    <p:sldId id="259" r:id="rId8"/>
    <p:sldId id="26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m0-tub-ru.yandex.net/i?id=a56cdf9fe6600dc5f90345cbc2ed6b1e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71736" y="428604"/>
            <a:ext cx="596291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МОЙ  ПРАДЕД  </a:t>
            </a:r>
          </a:p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КОВАЛ  </a:t>
            </a:r>
          </a:p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ВЕЛИКУЮ  ПОБЕДУ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3504" y="3929066"/>
            <a:ext cx="372961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b="1" dirty="0" smtClean="0">
                <a:solidFill>
                  <a:srgbClr val="C00000"/>
                </a:solidFill>
              </a:rPr>
              <a:t>Воспитанница средней группы </a:t>
            </a:r>
          </a:p>
          <a:p>
            <a:pPr algn="r"/>
            <a:r>
              <a:rPr lang="ru-RU" b="1" dirty="0" smtClean="0">
                <a:solidFill>
                  <a:srgbClr val="C00000"/>
                </a:solidFill>
              </a:rPr>
              <a:t>МАДОУ детский сад № 46 СОП № 1</a:t>
            </a:r>
          </a:p>
          <a:p>
            <a:pPr algn="r"/>
            <a:r>
              <a:rPr lang="ru-RU" b="1" dirty="0" smtClean="0">
                <a:solidFill>
                  <a:srgbClr val="C00000"/>
                </a:solidFill>
              </a:rPr>
              <a:t> г.Ревда</a:t>
            </a:r>
          </a:p>
          <a:p>
            <a:pPr algn="r"/>
            <a:r>
              <a:rPr lang="ru-RU" b="1" dirty="0" err="1" smtClean="0">
                <a:solidFill>
                  <a:srgbClr val="C00000"/>
                </a:solidFill>
              </a:rPr>
              <a:t>Булдакова</a:t>
            </a:r>
            <a:r>
              <a:rPr lang="ru-RU" b="1" dirty="0" smtClean="0">
                <a:solidFill>
                  <a:srgbClr val="C00000"/>
                </a:solidFill>
              </a:rPr>
              <a:t> Екатерина  5лет</a:t>
            </a:r>
          </a:p>
          <a:p>
            <a:pPr algn="r"/>
            <a:r>
              <a:rPr lang="ru-RU" b="1" dirty="0" smtClean="0">
                <a:solidFill>
                  <a:srgbClr val="C00000"/>
                </a:solidFill>
              </a:rPr>
              <a:t>Кураторы: </a:t>
            </a:r>
          </a:p>
          <a:p>
            <a:pPr algn="r"/>
            <a:r>
              <a:rPr lang="ru-RU" b="1" dirty="0" smtClean="0">
                <a:solidFill>
                  <a:srgbClr val="C00000"/>
                </a:solidFill>
              </a:rPr>
              <a:t>Воспитатель Попова Т.Т.</a:t>
            </a:r>
          </a:p>
          <a:p>
            <a:pPr algn="r"/>
            <a:r>
              <a:rPr lang="ru-RU" b="1" dirty="0" smtClean="0">
                <a:solidFill>
                  <a:srgbClr val="C00000"/>
                </a:solidFill>
              </a:rPr>
              <a:t>Учитель-логопед </a:t>
            </a:r>
            <a:r>
              <a:rPr lang="ru-RU" b="1" dirty="0" err="1" smtClean="0">
                <a:solidFill>
                  <a:srgbClr val="C00000"/>
                </a:solidFill>
              </a:rPr>
              <a:t>Чепикова</a:t>
            </a:r>
            <a:r>
              <a:rPr lang="ru-RU" b="1" dirty="0" smtClean="0">
                <a:solidFill>
                  <a:srgbClr val="C00000"/>
                </a:solidFill>
              </a:rPr>
              <a:t> Н.В.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m0-tub-ru.yandex.net/i?id=a56cdf9fe6600dc5f90345cbc2ed6b1e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07200" y="0"/>
            <a:ext cx="5581977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В маленькой ручке – цветы у мальчишки.</a:t>
            </a:r>
            <a:b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Он этот букетик на мрамор положит.</a:t>
            </a:r>
            <a:b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Не может войну помнить этот малышка,</a:t>
            </a:r>
            <a:b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Однако забыть ее тоже не может.</a:t>
            </a:r>
            <a:endParaRPr lang="ru-RU" sz="2000" b="1" dirty="0" smtClean="0">
              <a:solidFill>
                <a:srgbClr val="C00000"/>
              </a:solidFill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Ни детям, ни взрослым война не нужна.</a:t>
            </a:r>
            <a:b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Пусть с нашей планеты исчезнет она.</a:t>
            </a:r>
            <a:b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Пусть мирные звезды над миром горят</a:t>
            </a:r>
            <a:b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                  И дружба не знает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                  границ и преград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             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                        (Найденова Н.)</a:t>
            </a:r>
            <a:endParaRPr lang="ru-RU" sz="2000" b="1" dirty="0" smtClean="0">
              <a:solidFill>
                <a:srgbClr val="C00000"/>
              </a:solidFill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19459" name="Picture 3" descr="https://im0-tub-ru.yandex.net/i?id=73ad3dd59e98f6e98778dbfa085378a4-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214554"/>
            <a:ext cx="4918055" cy="3746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m0-tub-ru.yandex.net/i?id=a56cdf9fe6600dc5f90345cbc2ed6b1e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643438" y="571480"/>
            <a:ext cx="4286280" cy="44012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197EA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 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Великая Отечественная война в каждой Российской семье оставила свой след.  Кто-то не вернулся с войны – и семья получила похоронку. А кто-то вернулся раненый или инвалидом. </a:t>
            </a:r>
          </a:p>
        </p:txBody>
      </p:sp>
      <p:pic>
        <p:nvPicPr>
          <p:cNvPr id="14339" name="Picture 3" descr="https://im0-tub-ru.yandex.net/i?id=0b995d9853d83a66ab569382bfc6fa9f-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714356"/>
            <a:ext cx="3571900" cy="35081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m0-tub-ru.yandex.net/i?id=a56cdf9fe6600dc5f90345cbc2ed6b1e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71868" y="3429000"/>
            <a:ext cx="52864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Так и в нашей семье – мой прадедушка Николай воевал совсем немного, но получил серьёзное ранение и был контужен</a:t>
            </a:r>
            <a:r>
              <a:rPr lang="ru-RU" sz="2800" dirty="0" smtClean="0">
                <a:solidFill>
                  <a:srgbClr val="197EA6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. .</a:t>
            </a:r>
            <a:endParaRPr lang="ru-RU" sz="2800" dirty="0" smtClean="0"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5" name="Рисунок 4" descr="https://avatars.mds.yandex.net/get-pdb/1245924/9b926163-5fb6-4ff5-a483-f9f462abe422/s1200"/>
          <p:cNvPicPr/>
          <p:nvPr/>
        </p:nvPicPr>
        <p:blipFill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857224" y="214290"/>
            <a:ext cx="4827600" cy="29145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m0-tub-ru.yandex.net/i?id=a56cdf9fe6600dc5f90345cbc2ed6b1e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" name="Рисунок 2" descr="IMG-20190411-WA0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522736"/>
            <a:ext cx="3000396" cy="38475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4286248" y="1571612"/>
            <a:ext cx="432522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nsolas" pitchFamily="49" charset="0"/>
                <a:ea typeface="Times New Roman" pitchFamily="18" charset="0"/>
                <a:cs typeface="Consolas" pitchFamily="49" charset="0"/>
              </a:rPr>
              <a:t>Мой прапрадедушка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nsolas" pitchFamily="49" charset="0"/>
                <a:ea typeface="Times New Roman" pitchFamily="18" charset="0"/>
                <a:cs typeface="Consolas" pitchFamily="49" charset="0"/>
              </a:rPr>
              <a:t>Николай Иванович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nsolas" pitchFamily="49" charset="0"/>
                <a:ea typeface="Times New Roman" pitchFamily="18" charset="0"/>
                <a:cs typeface="Consolas" pitchFamily="49" charset="0"/>
              </a:rPr>
              <a:t>родился  в 1910 году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nsolas" pitchFamily="49" charset="0"/>
                <a:ea typeface="Times New Roman" pitchFamily="18" charset="0"/>
                <a:cs typeface="Consolas" pitchFamily="49" charset="0"/>
              </a:rPr>
              <a:t>Когда началась война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nsolas" pitchFamily="49" charset="0"/>
                <a:ea typeface="Times New Roman" pitchFamily="18" charset="0"/>
                <a:cs typeface="Consolas" pitchFamily="49" charset="0"/>
              </a:rPr>
              <a:t>ему было 31год.</a:t>
            </a:r>
            <a:endParaRPr lang="ru-RU" sz="2800" b="1" dirty="0" smtClean="0">
              <a:solidFill>
                <a:srgbClr val="C00000"/>
              </a:solidFill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m0-tub-ru.yandex.net/i?id=a56cdf9fe6600dc5f90345cbc2ed6b1e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000496" y="3643314"/>
            <a:ext cx="50006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  </a:t>
            </a:r>
            <a:r>
              <a:rPr lang="ru-RU" sz="2400" b="1" dirty="0" smtClean="0">
                <a:latin typeface="Comic Sans MS" pitchFamily="66" charset="0"/>
              </a:rPr>
              <a:t> 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 За участие в боевых действиях мой прадедушка получил орден «Курская битва».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Так же он имеет несколько юбилейных медалей. 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5362" name="Picture 2" descr="https://im0-tub-ru.yandex.net/i?id=97b0ebba0b1321ef66883c66d8cdb61b-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009" y="2643182"/>
            <a:ext cx="2797989" cy="3571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http://cf.ppt-online.org/files/slide/a/aDGH74TMKzyS5kgIcbCqiQnxpt9rO06sLFfl3P/slide-0.jpg"/>
          <p:cNvPicPr/>
          <p:nvPr/>
        </p:nvPicPr>
        <p:blipFill>
          <a:blip r:embed="rId4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4000496" y="214290"/>
            <a:ext cx="4929222" cy="35004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m0-tub-ru.yandex.net/i?id=a56cdf9fe6600dc5f90345cbc2ed6b1e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929190" y="0"/>
            <a:ext cx="4071934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Дедушки Николая уже 24 года нет в живых, но моя семья никогда не забудет о том, что он и миллионы других солдат, воевавших в годы Великой Отечественной войны, спасли весь мир от фашизма, чтобы мы могли жить под мирным небом, чтобы дети кричали: «Ура!», когда палят пушки и в небе сверкает салют Победы! </a:t>
            </a:r>
          </a:p>
          <a:p>
            <a:endParaRPr lang="ru-RU" dirty="0"/>
          </a:p>
        </p:txBody>
      </p:sp>
      <p:pic>
        <p:nvPicPr>
          <p:cNvPr id="8" name="Рисунок 7" descr="P11405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571612"/>
            <a:ext cx="3667119" cy="27503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m0-tub-ru.yandex.net/i?id=a56cdf9fe6600dc5f90345cbc2ed6b1e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14546" y="4572008"/>
            <a:ext cx="635798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Comic Sans MS" pitchFamily="66" charset="0"/>
              </a:rPr>
              <a:t>   Спасибо Вам огромное за наше счастливое мирное детство!</a:t>
            </a:r>
          </a:p>
          <a:p>
            <a:endParaRPr lang="ru-RU" dirty="0"/>
          </a:p>
        </p:txBody>
      </p:sp>
      <p:pic>
        <p:nvPicPr>
          <p:cNvPr id="17413" name="Picture 5" descr="https://im0-tub-ru.yandex.net/i?id=0b0394a537bc39ab846f0e27dadcec5f-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357166"/>
            <a:ext cx="5716757" cy="4120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149</Words>
  <PresentationFormat>Экран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</cp:revision>
  <dcterms:created xsi:type="dcterms:W3CDTF">2019-04-18T10:47:42Z</dcterms:created>
  <dcterms:modified xsi:type="dcterms:W3CDTF">2019-04-19T05:59:00Z</dcterms:modified>
</cp:coreProperties>
</file>