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64" r:id="rId4"/>
    <p:sldId id="263" r:id="rId5"/>
    <p:sldId id="262" r:id="rId6"/>
    <p:sldId id="261" r:id="rId7"/>
    <p:sldId id="260" r:id="rId8"/>
    <p:sldId id="257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9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19.04.2019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19.04.2019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19.04.2019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19.04.2019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s://im0-tub-ru.yandex.net/i?id=4e98d63b462c38ae1f6c9c8d96953bc1-l&amp;n=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829031" y="2571744"/>
            <a:ext cx="8314969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ГОРДОСТЬ </a:t>
            </a:r>
            <a:endParaRPr lang="ru-RU" sz="54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pPr algn="ctr"/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НАШЕЙ  СЕМЬИ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286380" y="4572008"/>
            <a:ext cx="3623813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b="1" dirty="0" smtClean="0"/>
              <a:t>Выполнила</a:t>
            </a:r>
          </a:p>
          <a:p>
            <a:pPr algn="r"/>
            <a:r>
              <a:rPr lang="ru-RU" b="1" dirty="0" smtClean="0"/>
              <a:t>Романова  Анна 5 лет</a:t>
            </a:r>
          </a:p>
          <a:p>
            <a:pPr algn="r"/>
            <a:r>
              <a:rPr lang="ru-RU" b="1" dirty="0" smtClean="0"/>
              <a:t>МАДОУ детский сад №46 СОП №1</a:t>
            </a:r>
          </a:p>
          <a:p>
            <a:pPr algn="r"/>
            <a:r>
              <a:rPr lang="ru-RU" b="1" dirty="0" smtClean="0"/>
              <a:t>город Ревда</a:t>
            </a:r>
          </a:p>
          <a:p>
            <a:pPr algn="r"/>
            <a:r>
              <a:rPr lang="ru-RU" b="1" dirty="0" smtClean="0"/>
              <a:t>Руководители:</a:t>
            </a:r>
          </a:p>
          <a:p>
            <a:pPr algn="r"/>
            <a:r>
              <a:rPr lang="ru-RU" b="1" dirty="0" smtClean="0"/>
              <a:t>Воспитатель </a:t>
            </a:r>
            <a:r>
              <a:rPr lang="ru-RU" b="1" dirty="0" err="1" smtClean="0"/>
              <a:t>Зеленкина</a:t>
            </a:r>
            <a:r>
              <a:rPr lang="ru-RU" b="1" dirty="0" smtClean="0"/>
              <a:t> Н.Ю.</a:t>
            </a:r>
          </a:p>
          <a:p>
            <a:pPr algn="r"/>
            <a:r>
              <a:rPr lang="ru-RU" b="1" dirty="0" smtClean="0"/>
              <a:t>Учитель-логопед </a:t>
            </a:r>
            <a:r>
              <a:rPr lang="ru-RU" b="1" dirty="0" err="1" smtClean="0"/>
              <a:t>Чепикова</a:t>
            </a:r>
            <a:r>
              <a:rPr lang="ru-RU" b="1" dirty="0" smtClean="0"/>
              <a:t> Н.В.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m0-tub-ru.yandex.net/i?id=2c010ac6f60408f15e12287b2aaa74aa-l&amp;n=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319" y="0"/>
            <a:ext cx="9119681" cy="685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Рисунок 2" descr="WP_20190418_15_22_03_Pr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42976" y="714356"/>
            <a:ext cx="3676892" cy="564360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TextBox 3"/>
          <p:cNvSpPr txBox="1"/>
          <p:nvPr/>
        </p:nvSpPr>
        <p:spPr>
          <a:xfrm>
            <a:off x="4572000" y="785794"/>
            <a:ext cx="4000528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dirty="0" smtClean="0">
                <a:latin typeface="Comic Sans MS" pitchFamily="66" charset="0"/>
              </a:rPr>
              <a:t>Романов Иван Семенович-</a:t>
            </a:r>
          </a:p>
          <a:p>
            <a:pPr algn="r"/>
            <a:r>
              <a:rPr lang="ru-RU" sz="2400" dirty="0" smtClean="0">
                <a:latin typeface="Comic Sans MS" pitchFamily="66" charset="0"/>
              </a:rPr>
              <a:t>Это мой прадед. </a:t>
            </a:r>
          </a:p>
          <a:p>
            <a:pPr algn="r"/>
            <a:r>
              <a:rPr lang="ru-RU" sz="2400" dirty="0" smtClean="0">
                <a:latin typeface="Comic Sans MS" pitchFamily="66" charset="0"/>
              </a:rPr>
              <a:t>Он родился 11сентября 1910года </a:t>
            </a:r>
          </a:p>
          <a:p>
            <a:pPr algn="r"/>
            <a:r>
              <a:rPr lang="ru-RU" sz="2400" dirty="0" smtClean="0">
                <a:latin typeface="Comic Sans MS" pitchFamily="66" charset="0"/>
              </a:rPr>
              <a:t>и умер 28 ноября 1999года. </a:t>
            </a:r>
          </a:p>
          <a:p>
            <a:pPr algn="r"/>
            <a:r>
              <a:rPr lang="ru-RU" sz="2400" dirty="0" smtClean="0">
                <a:latin typeface="Comic Sans MS" pitchFamily="66" charset="0"/>
              </a:rPr>
              <a:t>Мой прадед- участник двух войн.</a:t>
            </a:r>
            <a:r>
              <a:rPr lang="ru-RU" sz="2400" dirty="0" smtClean="0"/>
              <a:t> </a:t>
            </a:r>
          </a:p>
          <a:p>
            <a:pPr algn="r"/>
            <a:r>
              <a:rPr lang="ru-RU" sz="2400" dirty="0" smtClean="0">
                <a:latin typeface="Comic Sans MS" pitchFamily="66" charset="0"/>
              </a:rPr>
              <a:t>Он не любил рассказывать о событиях военных лет.</a:t>
            </a:r>
          </a:p>
          <a:p>
            <a:pPr algn="r"/>
            <a:endParaRPr lang="ru-RU" sz="2400" dirty="0" smtClean="0">
              <a:latin typeface="Comic Sans MS" pitchFamily="66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m0-tub-ru.yandex.net/i?id=2c010ac6f60408f15e12287b2aaa74aa-l&amp;n=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319" y="0"/>
            <a:ext cx="9119681" cy="6858000"/>
          </a:xfrm>
          <a:prstGeom prst="rect">
            <a:avLst/>
          </a:prstGeom>
          <a:noFill/>
        </p:spPr>
      </p:pic>
      <p:pic>
        <p:nvPicPr>
          <p:cNvPr id="3" name="Рисунок 2" descr="IMG_360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1538" y="1142984"/>
            <a:ext cx="3143256" cy="471488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TextBox 3"/>
          <p:cNvSpPr txBox="1"/>
          <p:nvPr/>
        </p:nvSpPr>
        <p:spPr>
          <a:xfrm>
            <a:off x="4929190" y="714356"/>
            <a:ext cx="314327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Comic Sans MS" pitchFamily="66" charset="0"/>
              </a:rPr>
              <a:t>Во время Великой Отечественной войны мой прадед защищал город Ленинград.</a:t>
            </a:r>
          </a:p>
          <a:p>
            <a:r>
              <a:rPr lang="ru-RU" sz="2400" dirty="0" smtClean="0">
                <a:latin typeface="Comic Sans MS" pitchFamily="66" charset="0"/>
              </a:rPr>
              <a:t>Как-то зимой ему пришлось долго пробыть в снегу, скрываясь от врагов. Его ноги были сильно обморожены и потом болели всю жизнь.</a:t>
            </a:r>
          </a:p>
          <a:p>
            <a:endParaRPr lang="ru-RU" sz="2400" dirty="0" smtClean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m0-tub-ru.yandex.net/i?id=2c010ac6f60408f15e12287b2aaa74aa-l&amp;n=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319" y="0"/>
            <a:ext cx="9119681" cy="6858000"/>
          </a:xfrm>
          <a:prstGeom prst="rect">
            <a:avLst/>
          </a:prstGeom>
          <a:noFill/>
        </p:spPr>
      </p:pic>
      <p:pic>
        <p:nvPicPr>
          <p:cNvPr id="3" name="Рисунок 2" descr="IMG_36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00496" y="1643050"/>
            <a:ext cx="4500562" cy="300037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TextBox 3"/>
          <p:cNvSpPr txBox="1"/>
          <p:nvPr/>
        </p:nvSpPr>
        <p:spPr>
          <a:xfrm>
            <a:off x="928662" y="1428736"/>
            <a:ext cx="314327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Comic Sans MS" pitchFamily="66" charset="0"/>
              </a:rPr>
              <a:t>Однажды во время бомбежки дед укрылся в воронке . Через время туда же спряталась молодая </a:t>
            </a:r>
            <a:r>
              <a:rPr lang="ru-RU" sz="2400" dirty="0" err="1" smtClean="0">
                <a:latin typeface="Comic Sans MS" pitchFamily="66" charset="0"/>
              </a:rPr>
              <a:t>медсестричка</a:t>
            </a:r>
            <a:r>
              <a:rPr lang="ru-RU" sz="2400" dirty="0" smtClean="0">
                <a:latin typeface="Comic Sans MS" pitchFamily="66" charset="0"/>
              </a:rPr>
              <a:t>.      Но от взорвавшейся рядом бомбы она погибла, а дед получил много ранений</a:t>
            </a:r>
            <a:endParaRPr lang="ru-RU" sz="24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m0-tub-ru.yandex.net/i?id=2c010ac6f60408f15e12287b2aaa74aa-l&amp;n=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319" y="0"/>
            <a:ext cx="9119681" cy="6858000"/>
          </a:xfrm>
          <a:prstGeom prst="rect">
            <a:avLst/>
          </a:prstGeom>
          <a:noFill/>
        </p:spPr>
      </p:pic>
      <p:pic>
        <p:nvPicPr>
          <p:cNvPr id="3" name="Рисунок 2" descr="IMG_36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571480"/>
            <a:ext cx="3929058" cy="261937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4" name="Рисунок 3" descr="IMG_361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1472" y="3357539"/>
            <a:ext cx="4214842" cy="280989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928662" y="785794"/>
            <a:ext cx="3929090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Comic Sans MS" pitchFamily="66" charset="0"/>
              </a:rPr>
              <a:t>Романов Иван Семенович награжден медалью 1 степени «За отвагу»,  орденом Отечественной войны 1 степени, медалями «За победу над Германией в </a:t>
            </a:r>
            <a:r>
              <a:rPr lang="ru-RU" sz="2000" dirty="0" err="1" smtClean="0">
                <a:latin typeface="Comic Sans MS" pitchFamily="66" charset="0"/>
              </a:rPr>
              <a:t>ВОв</a:t>
            </a:r>
            <a:r>
              <a:rPr lang="ru-RU" sz="2000" dirty="0" smtClean="0">
                <a:latin typeface="Comic Sans MS" pitchFamily="66" charset="0"/>
              </a:rPr>
              <a:t> </a:t>
            </a:r>
            <a:r>
              <a:rPr lang="ru-RU" sz="2000" dirty="0" err="1" smtClean="0">
                <a:latin typeface="Comic Sans MS" pitchFamily="66" charset="0"/>
              </a:rPr>
              <a:t>в</a:t>
            </a:r>
            <a:r>
              <a:rPr lang="ru-RU" sz="2000" dirty="0" smtClean="0">
                <a:latin typeface="Comic Sans MS" pitchFamily="66" charset="0"/>
              </a:rPr>
              <a:t> 1941-1945гг», «Георгий Жуков» и другими </a:t>
            </a:r>
          </a:p>
          <a:p>
            <a:endParaRPr lang="ru-RU" sz="2000" dirty="0" smtClean="0">
              <a:solidFill>
                <a:schemeClr val="bg1"/>
              </a:solidFill>
              <a:latin typeface="Comic Sans MS" pitchFamily="66" charset="0"/>
            </a:endParaRPr>
          </a:p>
          <a:p>
            <a:r>
              <a:rPr lang="ru-RU" sz="2000" dirty="0" smtClean="0">
                <a:solidFill>
                  <a:schemeClr val="bg1"/>
                </a:solidFill>
                <a:latin typeface="Comic Sans MS" pitchFamily="66" charset="0"/>
              </a:rPr>
              <a:t>юбилейными медалями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m0-tub-ru.yandex.net/i?id=2c010ac6f60408f15e12287b2aaa74aa-l&amp;n=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319" y="0"/>
            <a:ext cx="9119681" cy="6858000"/>
          </a:xfrm>
          <a:prstGeom prst="rect">
            <a:avLst/>
          </a:prstGeom>
          <a:noFill/>
        </p:spPr>
      </p:pic>
      <p:pic>
        <p:nvPicPr>
          <p:cNvPr id="3" name="Рисунок 2" descr="WP_20190418_15_22_40_Pro - копия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7356" y="785794"/>
            <a:ext cx="5715008" cy="367393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TextBox 3"/>
          <p:cNvSpPr txBox="1"/>
          <p:nvPr/>
        </p:nvSpPr>
        <p:spPr>
          <a:xfrm>
            <a:off x="785786" y="4643446"/>
            <a:ext cx="750099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Comic Sans MS" pitchFamily="66" charset="0"/>
              </a:rPr>
              <a:t>Я знаю своего прадеда только по рассказам деда и мамы.</a:t>
            </a:r>
          </a:p>
          <a:p>
            <a:r>
              <a:rPr lang="ru-RU" sz="2000" dirty="0" smtClean="0">
                <a:latin typeface="Comic Sans MS" pitchFamily="66" charset="0"/>
              </a:rPr>
              <a:t>Он прожил нелегкую, но счастливую жизнь.</a:t>
            </a:r>
          </a:p>
          <a:p>
            <a:r>
              <a:rPr lang="ru-RU" sz="2000" dirty="0" smtClean="0">
                <a:latin typeface="Comic Sans MS" pitchFamily="66" charset="0"/>
              </a:rPr>
              <a:t>Воспитал троих сыновей. Добросовестно трудился.</a:t>
            </a:r>
          </a:p>
          <a:p>
            <a:r>
              <a:rPr lang="ru-RU" sz="2000" dirty="0" smtClean="0">
                <a:latin typeface="Comic Sans MS" pitchFamily="66" charset="0"/>
              </a:rPr>
              <a:t>Вся большая дружная семья гордится нашим дедом!</a:t>
            </a:r>
            <a:endParaRPr lang="ru-RU" sz="20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m0-tub-ru.yandex.net/i?id=2c010ac6f60408f15e12287b2aaa74aa-l&amp;n=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319" y="0"/>
            <a:ext cx="9119681" cy="6858000"/>
          </a:xfrm>
          <a:prstGeom prst="rect">
            <a:avLst/>
          </a:prstGeom>
          <a:noFill/>
        </p:spPr>
      </p:pic>
      <p:pic>
        <p:nvPicPr>
          <p:cNvPr id="3" name="Рисунок 2" descr="IMG_360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9124" y="857232"/>
            <a:ext cx="3964809" cy="264320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TextBox 3"/>
          <p:cNvSpPr txBox="1"/>
          <p:nvPr/>
        </p:nvSpPr>
        <p:spPr>
          <a:xfrm>
            <a:off x="4286248" y="4000504"/>
            <a:ext cx="371477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Comic Sans MS" pitchFamily="66" charset="0"/>
              </a:rPr>
              <a:t>Когда я вырасту, я обязательно расскажу своим детям о его жизни, потому что без прошлого нет будущего</a:t>
            </a:r>
            <a:endParaRPr lang="ru-RU" sz="2400" dirty="0">
              <a:latin typeface="Comic Sans MS" pitchFamily="66" charset="0"/>
            </a:endParaRPr>
          </a:p>
        </p:txBody>
      </p:sp>
      <p:pic>
        <p:nvPicPr>
          <p:cNvPr id="5" name="Рисунок 4" descr="IMG_361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00100" y="1285837"/>
            <a:ext cx="3000396" cy="450059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m0-tub-ru.yandex.net/i?id=2c010ac6f60408f15e12287b2aaa74aa-l&amp;n=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319" y="0"/>
            <a:ext cx="9119681" cy="6858000"/>
          </a:xfrm>
          <a:prstGeom prst="rect">
            <a:avLst/>
          </a:prstGeom>
          <a:noFill/>
        </p:spPr>
      </p:pic>
      <p:pic>
        <p:nvPicPr>
          <p:cNvPr id="2" name="Picture 2" descr="http://i.siteapi.org/8bAffIEY2-1KJ00YsQK5AOhj3hw=/0x0:960x720/1792ec197ef73d8.s.siteapi.org/img/kmun6ainh28g8wccosww0k0kckg0k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47624" y="-1"/>
            <a:ext cx="9191624" cy="689371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215</Words>
  <PresentationFormat>Экран (4:3)</PresentationFormat>
  <Paragraphs>26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7</cp:revision>
  <dcterms:created xsi:type="dcterms:W3CDTF">2019-04-18T11:41:20Z</dcterms:created>
  <dcterms:modified xsi:type="dcterms:W3CDTF">2019-04-19T04:47:51Z</dcterms:modified>
</cp:coreProperties>
</file>