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Sergey\Desktop\891145_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F:\Бессмертный полк\фото оригиналы\IMG-20190404-WA00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88640"/>
            <a:ext cx="3960440" cy="6000667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827584" y="188640"/>
            <a:ext cx="4104456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Кашин </a:t>
            </a:r>
          </a:p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Борис Павлович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F:\DfW2W-rWkAAw1I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635206" y="260648"/>
            <a:ext cx="624916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Карельский фронт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Sergey\Desktop\891145_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F:\iU2A2APCN.jpg"/>
          <p:cNvPicPr>
            <a:picLocks noChangeAspect="1" noChangeArrowheads="1"/>
          </p:cNvPicPr>
          <p:nvPr/>
        </p:nvPicPr>
        <p:blipFill>
          <a:blip r:embed="rId3" cstate="print"/>
          <a:srcRect l="26375" t="5901" r="26375" b="7161"/>
          <a:stretch>
            <a:fillRect/>
          </a:stretch>
        </p:blipFill>
        <p:spPr bwMode="auto">
          <a:xfrm>
            <a:off x="3779912" y="260647"/>
            <a:ext cx="4104456" cy="566414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</Words>
  <Application>Microsoft Office PowerPoint</Application>
  <PresentationFormat>Экран (4:3)</PresentationFormat>
  <Paragraphs>3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Слайд 1</vt:lpstr>
      <vt:lpstr>Слайд 2</vt:lpstr>
      <vt:lpstr>Слайд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Sergey</dc:creator>
  <cp:lastModifiedBy>Sergey</cp:lastModifiedBy>
  <cp:revision>1</cp:revision>
  <dcterms:created xsi:type="dcterms:W3CDTF">2019-05-07T16:13:35Z</dcterms:created>
  <dcterms:modified xsi:type="dcterms:W3CDTF">2019-05-07T16:24:11Z</dcterms:modified>
</cp:coreProperties>
</file>