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66" r:id="rId5"/>
    <p:sldId id="267" r:id="rId6"/>
    <p:sldId id="265" r:id="rId7"/>
    <p:sldId id="263" r:id="rId8"/>
    <p:sldId id="264" r:id="rId9"/>
    <p:sldId id="262" r:id="rId10"/>
    <p:sldId id="260" r:id="rId11"/>
    <p:sldId id="261" r:id="rId12"/>
    <p:sldId id="259" r:id="rId13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588" autoAdjust="0"/>
    <p:restoredTop sz="94624" autoAdjust="0"/>
  </p:normalViewPr>
  <p:slideViewPr>
    <p:cSldViewPr>
      <p:cViewPr varScale="1">
        <p:scale>
          <a:sx n="67" d="100"/>
          <a:sy n="67" d="100"/>
        </p:scale>
        <p:origin x="-147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23.04.2019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23.04.2019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23.04.2019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23.04.2019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23.04.2019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23.04.2019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23.04.2019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23.04.2019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23.04.2019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23.04.2019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23.04.2019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23.04.2019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gif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gif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593092e0802d536bd807508a94e2398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img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1428728" y="428604"/>
            <a:ext cx="6286528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9 мая – это всенародный праздник.    В этом году наш народ отмечает        74 – </a:t>
            </a:r>
            <a:r>
              <a:rPr lang="ru-RU" sz="2800" b="1" dirty="0" err="1" smtClean="0">
                <a:latin typeface="Times New Roman" pitchFamily="18" charset="0"/>
                <a:cs typeface="Times New Roman" pitchFamily="18" charset="0"/>
              </a:rPr>
              <a:t>летие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  Великой Победы!</a:t>
            </a:r>
            <a:endParaRPr lang="ru-RU" sz="2800" b="1" dirty="0">
              <a:ln w="19050">
                <a:solidFill>
                  <a:schemeClr val="bg1"/>
                </a:solidFill>
              </a:ln>
              <a:effectLst>
                <a:glow rad="127000">
                  <a:schemeClr val="accent1">
                    <a:alpha val="19000"/>
                  </a:schemeClr>
                </a:glo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Рисунок 3" descr="831587parad5.JPG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214414" y="1643050"/>
            <a:ext cx="6926778" cy="472817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img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Рисунок 2" descr="cd3471b302c1cbec073e58c83de34fa3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928794" y="642918"/>
            <a:ext cx="5826837" cy="508076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img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928662" y="428604"/>
            <a:ext cx="4572000" cy="1631216"/>
          </a:xfrm>
          <a:prstGeom prst="rect">
            <a:avLst/>
          </a:prstGeom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Летней ночью, на рассвете,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Когда мирно спали дети.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Гитлер дал войскам приказ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И послал солдат немецких,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Против русских, против нас!</a:t>
            </a:r>
            <a:endParaRPr lang="ru-RU" sz="2000" b="1" dirty="0">
              <a:ln w="19050">
                <a:solidFill>
                  <a:schemeClr val="bg1"/>
                </a:solidFill>
              </a:ln>
              <a:gradFill flip="none" rotWithShape="1">
                <a:gsLst>
                  <a:gs pos="0">
                    <a:srgbClr val="FF0000">
                      <a:shade val="30000"/>
                      <a:satMod val="115000"/>
                    </a:srgbClr>
                  </a:gs>
                  <a:gs pos="50000">
                    <a:srgbClr val="FF0000">
                      <a:shade val="67500"/>
                      <a:satMod val="115000"/>
                    </a:srgbClr>
                  </a:gs>
                  <a:gs pos="100000">
                    <a:srgbClr val="FF0000">
                      <a:shade val="100000"/>
                      <a:satMod val="115000"/>
                    </a:srgbClr>
                  </a:gs>
                </a:gsLst>
                <a:lin ang="18900000" scaled="1"/>
                <a:tileRect/>
              </a:gradFill>
              <a:effectLst>
                <a:glow rad="127000">
                  <a:schemeClr val="accent1">
                    <a:alpha val="19000"/>
                  </a:schemeClr>
                </a:glo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Рисунок 3" descr="552c2c5e937b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714612" y="1928802"/>
            <a:ext cx="5982788" cy="455893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img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1000100" y="500042"/>
            <a:ext cx="7572428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И началась Великая Отечественная  Война </a:t>
            </a:r>
            <a:endParaRPr lang="ru-RU" sz="2400" b="1" dirty="0" smtClean="0">
              <a:latin typeface="Times New Roman" pitchFamily="18" charset="0"/>
              <a:cs typeface="Times New Roman" pitchFamily="18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в 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1941 году  22 июня.</a:t>
            </a:r>
            <a:endParaRPr lang="ru-RU" sz="2400" b="1" dirty="0">
              <a:ln w="19050">
                <a:solidFill>
                  <a:schemeClr val="bg1"/>
                </a:solidFill>
              </a:ln>
              <a:gradFill flip="none" rotWithShape="1">
                <a:gsLst>
                  <a:gs pos="0">
                    <a:srgbClr val="FF0000">
                      <a:shade val="30000"/>
                      <a:satMod val="115000"/>
                    </a:srgbClr>
                  </a:gs>
                  <a:gs pos="50000">
                    <a:srgbClr val="FF0000">
                      <a:shade val="67500"/>
                      <a:satMod val="115000"/>
                    </a:srgbClr>
                  </a:gs>
                  <a:gs pos="100000">
                    <a:srgbClr val="FF0000">
                      <a:shade val="100000"/>
                      <a:satMod val="115000"/>
                    </a:srgbClr>
                  </a:gs>
                </a:gsLst>
                <a:lin ang="18900000" scaled="1"/>
                <a:tileRect/>
              </a:gradFill>
              <a:effectLst>
                <a:glow rad="127000">
                  <a:schemeClr val="accent1">
                    <a:alpha val="19000"/>
                  </a:schemeClr>
                </a:glo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Рисунок 3" descr="RIAN_archive_60236_Soldiers_on_the_march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928662" y="1071546"/>
            <a:ext cx="4462520" cy="300039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Рисунок 4" descr="97c85f60c917e1a8c6c76f4627e0e1a6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286248" y="3176580"/>
            <a:ext cx="4502608" cy="339199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img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352697" y="274320"/>
            <a:ext cx="8307977" cy="461665"/>
          </a:xfrm>
          <a:prstGeom prst="rect">
            <a:avLst/>
          </a:prstGeom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Родину шли защищать и мужчины и женщины.</a:t>
            </a:r>
            <a:endParaRPr lang="ru-RU" sz="2400" b="1" dirty="0">
              <a:ln w="19050">
                <a:solidFill>
                  <a:schemeClr val="bg1"/>
                </a:solidFill>
              </a:ln>
              <a:gradFill flip="none" rotWithShape="1">
                <a:gsLst>
                  <a:gs pos="0">
                    <a:srgbClr val="FF0000">
                      <a:shade val="30000"/>
                      <a:satMod val="115000"/>
                    </a:srgbClr>
                  </a:gs>
                  <a:gs pos="50000">
                    <a:srgbClr val="FF0000">
                      <a:shade val="67500"/>
                      <a:satMod val="115000"/>
                    </a:srgbClr>
                  </a:gs>
                  <a:gs pos="100000">
                    <a:srgbClr val="FF0000">
                      <a:shade val="100000"/>
                      <a:satMod val="115000"/>
                    </a:srgbClr>
                  </a:gs>
                </a:gsLst>
                <a:lin ang="18900000" scaled="1"/>
                <a:tileRect/>
              </a:gradFill>
              <a:effectLst>
                <a:glow rad="127000">
                  <a:schemeClr val="accent1">
                    <a:alpha val="19000"/>
                  </a:schemeClr>
                </a:glo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Рисунок 3" descr="i (3)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928662" y="785794"/>
            <a:ext cx="4357718" cy="336166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Рисунок 4" descr="i (4)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071934" y="2676132"/>
            <a:ext cx="4727540" cy="386632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img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857224" y="500042"/>
            <a:ext cx="7786742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И даже дети не могли оставаться в стороне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!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Они работали на фабриках и заводах, уходили в партизаны, помогали работать на полях, разносили листовки и даже воевали с фашистами на поле боя!</a:t>
            </a:r>
            <a:endParaRPr lang="ru-RU" sz="2400" b="1" dirty="0">
              <a:ln w="19050">
                <a:solidFill>
                  <a:schemeClr val="bg1"/>
                </a:solidFill>
              </a:ln>
              <a:gradFill flip="none" rotWithShape="1">
                <a:gsLst>
                  <a:gs pos="0">
                    <a:srgbClr val="FF0000">
                      <a:shade val="30000"/>
                      <a:satMod val="115000"/>
                    </a:srgbClr>
                  </a:gs>
                  <a:gs pos="50000">
                    <a:srgbClr val="FF0000">
                      <a:shade val="67500"/>
                      <a:satMod val="115000"/>
                    </a:srgbClr>
                  </a:gs>
                  <a:gs pos="100000">
                    <a:srgbClr val="FF0000">
                      <a:shade val="100000"/>
                      <a:satMod val="115000"/>
                    </a:srgbClr>
                  </a:gs>
                </a:gsLst>
                <a:lin ang="18900000" scaled="1"/>
                <a:tileRect/>
              </a:gradFill>
              <a:effectLst>
                <a:glow rad="127000">
                  <a:schemeClr val="accent1">
                    <a:alpha val="19000"/>
                  </a:schemeClr>
                </a:glo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Рисунок 3" descr="i (20)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643042" y="2071678"/>
            <a:ext cx="6431201" cy="426489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img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Рисунок 3" descr="25132692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29724" y="857232"/>
            <a:ext cx="7471366" cy="453819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img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1000100" y="857232"/>
            <a:ext cx="3929058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В бой за Родину солдаты </a:t>
            </a:r>
            <a:br>
              <a:rPr lang="ru-RU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Шли за шагом шаг. </a:t>
            </a:r>
            <a:br>
              <a:rPr lang="ru-RU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Верили в Победу свято – </a:t>
            </a:r>
            <a:br>
              <a:rPr lang="ru-RU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Не сломил их враг. ​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Всем солдатам воевавшим </a:t>
            </a:r>
            <a:br>
              <a:rPr lang="ru-RU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Низкий наш поклон... </a:t>
            </a:r>
            <a:br>
              <a:rPr lang="ru-RU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По солдатам, в битве павшим, – ​</a:t>
            </a:r>
            <a:br>
              <a:rPr lang="ru-RU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Колокольный звон...</a:t>
            </a:r>
            <a:endParaRPr lang="ru-RU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Picture 5" descr="C:\Users\User PC\Videos\0_6ef1c_abc3057e_XL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429123" y="571480"/>
            <a:ext cx="4136205" cy="550072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img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1142976" y="500042"/>
            <a:ext cx="7215238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Наш народ победил в этой войне. 9 мая 1945 года наше знамя было поднято над самым главным зданием немецких оккупантов в Германии – Рейхстагом.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Рисунок 3" descr="1335754827_znamya-pobedi-nad-reihstagom-1280x1024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508069" y="1881051"/>
            <a:ext cx="4663440" cy="4232366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img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5072066" y="857232"/>
            <a:ext cx="3857652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В 1945 году в Москве на красной площади прошёл исторический парад в ознаменование победы СССР над фашистской Германией в Великой Отечественной войне.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Рисунок 3" descr="51c2bdb6d7d8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14348" y="428604"/>
            <a:ext cx="4365936" cy="314327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Рисунок 4" descr="831587parad5.JPG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091938" y="3357562"/>
            <a:ext cx="4664670" cy="318407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6" name="Прямоугольник 5"/>
          <p:cNvSpPr/>
          <p:nvPr/>
        </p:nvSpPr>
        <p:spPr>
          <a:xfrm>
            <a:off x="642910" y="4071942"/>
            <a:ext cx="3857652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buFont typeface="Wingdings 2" pitchFamily="18" charset="2"/>
              <a:buNone/>
              <a:defRPr/>
            </a:pPr>
            <a:r>
              <a:rPr lang="ru-RU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Благодарим, солдаты, вас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buFont typeface="Wingdings 2" pitchFamily="18" charset="2"/>
              <a:buNone/>
              <a:defRPr/>
            </a:pPr>
            <a:r>
              <a:rPr lang="ru-RU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За жизнь, за детство и весну,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buFont typeface="Wingdings 2" pitchFamily="18" charset="2"/>
              <a:buNone/>
              <a:defRPr/>
            </a:pPr>
            <a:r>
              <a:rPr lang="ru-RU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За тишину, за мирный дом!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buFont typeface="Wingdings 2" pitchFamily="18" charset="2"/>
              <a:buNone/>
              <a:defRPr/>
            </a:pPr>
            <a:r>
              <a:rPr lang="ru-RU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За мир, в котором мы живём!</a:t>
            </a:r>
            <a:endParaRPr lang="ru-RU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img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Picture 2" descr="C:\Users\User PC\Videos\112823651_0_1031d0_1e8d09c5_orig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49</TotalTime>
  <Words>170</Words>
  <PresentationFormat>Экран (4:3)</PresentationFormat>
  <Paragraphs>19</Paragraphs>
  <Slides>12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12</vt:i4>
      </vt:variant>
    </vt:vector>
  </HeadingPairs>
  <TitlesOfParts>
    <vt:vector size="13" baseType="lpstr">
      <vt:lpstr>Тема Office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user</dc:creator>
  <cp:lastModifiedBy>user</cp:lastModifiedBy>
  <cp:revision>6</cp:revision>
  <dcterms:created xsi:type="dcterms:W3CDTF">2019-04-23T05:57:15Z</dcterms:created>
  <dcterms:modified xsi:type="dcterms:W3CDTF">2019-04-23T07:00:22Z</dcterms:modified>
</cp:coreProperties>
</file>